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62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3D6C-D3DC-42DA-BDD5-56FF1E1DB66B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694B-94A5-49A2-9587-98B8E20C8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3D6C-D3DC-42DA-BDD5-56FF1E1DB66B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694B-94A5-49A2-9587-98B8E20C8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3D6C-D3DC-42DA-BDD5-56FF1E1DB66B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694B-94A5-49A2-9587-98B8E20C8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3D6C-D3DC-42DA-BDD5-56FF1E1DB66B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694B-94A5-49A2-9587-98B8E20C8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3D6C-D3DC-42DA-BDD5-56FF1E1DB66B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694B-94A5-49A2-9587-98B8E20C8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3D6C-D3DC-42DA-BDD5-56FF1E1DB66B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694B-94A5-49A2-9587-98B8E20C8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3D6C-D3DC-42DA-BDD5-56FF1E1DB66B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694B-94A5-49A2-9587-98B8E20C8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3D6C-D3DC-42DA-BDD5-56FF1E1DB66B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694B-94A5-49A2-9587-98B8E20C8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3D6C-D3DC-42DA-BDD5-56FF1E1DB66B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694B-94A5-49A2-9587-98B8E20C8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3D6C-D3DC-42DA-BDD5-56FF1E1DB66B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694B-94A5-49A2-9587-98B8E20C83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3D6C-D3DC-42DA-BDD5-56FF1E1DB66B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3FD694B-94A5-49A2-9587-98B8E20C83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AD3D6C-D3DC-42DA-BDD5-56FF1E1DB66B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FD694B-94A5-49A2-9587-98B8E20C833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Wind Power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Jolene </a:t>
            </a:r>
            <a:r>
              <a:rPr lang="en-US" dirty="0" err="1" smtClean="0"/>
              <a:t>Gerbino</a:t>
            </a:r>
            <a:r>
              <a:rPr lang="en-US" dirty="0" smtClean="0"/>
              <a:t>, Ryan Ellis, Cody </a:t>
            </a:r>
            <a:r>
              <a:rPr lang="en-US" dirty="0" err="1" smtClean="0"/>
              <a:t>Ryba</a:t>
            </a:r>
            <a:r>
              <a:rPr lang="en-US" dirty="0" smtClean="0"/>
              <a:t>, Elizabeth Roberts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Wind power is converted to electricity by a wind turbine.</a:t>
            </a:r>
          </a:p>
          <a:p>
            <a:r>
              <a:rPr lang="en-US" sz="3600" dirty="0" smtClean="0"/>
              <a:t>A wind turbine is a rotating machine that converts the kinetic energy in wind into mechanical energy.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It’s Being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There is theoretically enough wind power flowing across the United States to supply all our electric needs.</a:t>
            </a:r>
          </a:p>
          <a:p>
            <a:r>
              <a:rPr lang="en-US" sz="3600" dirty="0" smtClean="0"/>
              <a:t>North Dakota alone could supply about one third of the nation’s electricity.</a:t>
            </a:r>
          </a:p>
          <a:p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&amp;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residential or farm-sized turbine may cost as a few thousand dollars for very small units up to $40,000 to $80,000.</a:t>
            </a:r>
          </a:p>
          <a:p>
            <a:r>
              <a:rPr lang="en-US" sz="3200" dirty="0" smtClean="0"/>
              <a:t>The costs of wind energy vary from place to place because of three factors:  size of the wind farm, the wind speed at the site, and the cost of installing the turbines.</a:t>
            </a:r>
            <a:endParaRPr lang="en-US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 With Wind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400" dirty="0" smtClean="0"/>
              <a:t>Wind turbines are noisy and densely located, making them unattractive to the local population.</a:t>
            </a:r>
          </a:p>
          <a:p>
            <a:r>
              <a:rPr lang="en-US" sz="3400" dirty="0" smtClean="0"/>
              <a:t>Wind turbines also need constant maintenance.</a:t>
            </a:r>
          </a:p>
          <a:p>
            <a:r>
              <a:rPr lang="en-US" sz="3400" dirty="0" smtClean="0"/>
              <a:t>Wind turbines can be hazardous to birds because they are being built in their flight path.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It’s Not Being Used 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There may not be high enough wind speeds to produce the amount of electricity needed in some areas.</a:t>
            </a:r>
          </a:p>
          <a:p>
            <a:r>
              <a:rPr lang="en-US" sz="3600" dirty="0" smtClean="0"/>
              <a:t>Wind turbines require a higher initial cost investment versus a typical fossil fuel plant.</a:t>
            </a:r>
            <a:endParaRPr lang="en-US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</TotalTime>
  <Words>227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Wind Power</vt:lpstr>
      <vt:lpstr>How It Works</vt:lpstr>
      <vt:lpstr>Where It’s Being Used</vt:lpstr>
      <vt:lpstr>Cost &amp; Availability</vt:lpstr>
      <vt:lpstr>Concerns With Wind Power</vt:lpstr>
      <vt:lpstr>Why It’s Not Being Used More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 Power</dc:title>
  <dc:creator>Jason</dc:creator>
  <cp:lastModifiedBy>Jason</cp:lastModifiedBy>
  <cp:revision>7</cp:revision>
  <dcterms:created xsi:type="dcterms:W3CDTF">2009-04-27T16:37:49Z</dcterms:created>
  <dcterms:modified xsi:type="dcterms:W3CDTF">2009-05-01T00:38:58Z</dcterms:modified>
</cp:coreProperties>
</file>